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>
      <p:cViewPr varScale="1">
        <p:scale>
          <a:sx n="69" d="100"/>
          <a:sy n="6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FCF8-D2DF-441E-AC53-44769DA4506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8818E-5272-45AD-9242-123D0A65C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4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8640"/>
            <a:ext cx="9144001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2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72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56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27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71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11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79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3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847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Drs. A. Agus Purwanto, SE MM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496944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60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55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654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9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13184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67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0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3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9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0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0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2B4D6-C299-488B-89CD-D90E12E948D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Drs. A. Agus Purwanto, SE MM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1ABD4-07A5-40F3-9310-DD3F8FA008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8147D-20BB-44E0-A45D-D1FB18AEC3B5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F7EC1-5D0C-4F83-92C3-FD97DFD66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0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 dirty="0" smtClean="0"/>
              <a:t>Drs. A. Agus Purwanto, SE MM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2195708" y="4941168"/>
            <a:ext cx="47525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en-US" sz="2800" b="1" dirty="0"/>
              <a:t>Understanding Hospitality Law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1947664"/>
            <a:ext cx="8229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4800" b="1" i="1" dirty="0"/>
              <a:t>Chapter 27</a:t>
            </a:r>
            <a:br>
              <a:rPr lang="en-US" altLang="en-US" sz="4800" b="1" i="1" dirty="0"/>
            </a:br>
            <a:r>
              <a:rPr lang="en-US" altLang="en-US" sz="4800" b="1" i="1" dirty="0">
                <a:cs typeface="Times New Roman" pitchFamily="18" charset="0"/>
              </a:rPr>
              <a:t>Maintenance of Guest Registers</a:t>
            </a:r>
            <a:endParaRPr lang="en-US" altLang="en-US" sz="4800" b="1" i="1" dirty="0"/>
          </a:p>
        </p:txBody>
      </p:sp>
    </p:spTree>
    <p:extLst>
      <p:ext uri="{BB962C8B-B14F-4D97-AF65-F5344CB8AC3E}">
        <p14:creationId xmlns:p14="http://schemas.microsoft.com/office/powerpoint/2010/main" val="166446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05B0A2-B5A6-4652-83C6-81ECE3C1F636}" type="slidenum">
              <a:rPr lang="en-US" altLang="en-US" sz="1000">
                <a:solidFill>
                  <a:schemeClr val="bg1"/>
                </a:solidFill>
                <a:latin typeface="Arial" charset="0"/>
              </a:rPr>
              <a:pPr eaLnBrk="1" hangingPunct="1"/>
              <a:t>2</a:t>
            </a:fld>
            <a:endParaRPr lang="en-US" altLang="en-US" sz="1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763688" y="212447"/>
            <a:ext cx="662473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cs typeface="Times New Roman" pitchFamily="18" charset="0"/>
              </a:rPr>
              <a:t>Competencies for</a:t>
            </a:r>
          </a:p>
          <a:p>
            <a:pPr algn="ctr" eaLnBrk="1" hangingPunct="1"/>
            <a:r>
              <a:rPr lang="en-US" altLang="en-US" sz="3600" b="1" i="1" dirty="0">
                <a:solidFill>
                  <a:schemeClr val="bg1"/>
                </a:solidFill>
                <a:cs typeface="Times New Roman" pitchFamily="18" charset="0"/>
              </a:rPr>
              <a:t>Maintenance of Guest Registers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3400" y="1988840"/>
            <a:ext cx="81534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20713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Aft>
                <a:spcPct val="40000"/>
              </a:spcAft>
              <a:buFontTx/>
              <a:buAutoNum type="arabicPeriod"/>
            </a:pPr>
            <a:r>
              <a:rPr lang="en-US" altLang="en-US" sz="3000" dirty="0">
                <a:cs typeface="Times New Roman" pitchFamily="18" charset="0"/>
              </a:rPr>
              <a:t>Define the term “guest register.” </a:t>
            </a:r>
          </a:p>
          <a:p>
            <a:pPr lvl="1">
              <a:spcAft>
                <a:spcPct val="40000"/>
              </a:spcAft>
              <a:buFontTx/>
              <a:buAutoNum type="arabicPeriod"/>
            </a:pPr>
            <a:r>
              <a:rPr lang="en-US" altLang="en-US" sz="3000" dirty="0">
                <a:cs typeface="Times New Roman" pitchFamily="18" charset="0"/>
              </a:rPr>
              <a:t>Discuss how requests by police officers and others for guest information should be handled.</a:t>
            </a:r>
          </a:p>
          <a:p>
            <a:pPr lvl="1">
              <a:spcAft>
                <a:spcPct val="40000"/>
              </a:spcAft>
              <a:buFontTx/>
              <a:buAutoNum type="arabicPeriod"/>
            </a:pPr>
            <a:r>
              <a:rPr lang="en-US" altLang="en-US" sz="3000" dirty="0">
                <a:cs typeface="Times New Roman" pitchFamily="18" charset="0"/>
              </a:rPr>
              <a:t>Explain how election laws may require hoteliers to disclose guest information.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 dirty="0" smtClean="0"/>
              <a:t>Drs. A. Agus Purwanto, SE MM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1492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64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Custom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28</cp:revision>
  <dcterms:created xsi:type="dcterms:W3CDTF">2020-09-09T05:48:46Z</dcterms:created>
  <dcterms:modified xsi:type="dcterms:W3CDTF">2020-09-18T08:22:15Z</dcterms:modified>
</cp:coreProperties>
</file>